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10" d="100"/>
          <a:sy n="110" d="100"/>
        </p:scale>
        <p:origin x="7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ECD9-8124-474A-9F11-80A3A5F044A3}" type="datetimeFigureOut">
              <a:rPr lang="fr-CH" smtClean="0"/>
              <a:t>21.10.2023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EEE1F-E304-400C-96B8-B37C6484385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53566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ECD9-8124-474A-9F11-80A3A5F044A3}" type="datetimeFigureOut">
              <a:rPr lang="fr-CH" smtClean="0"/>
              <a:t>21.10.2023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EEE1F-E304-400C-96B8-B37C6484385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392587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ECD9-8124-474A-9F11-80A3A5F044A3}" type="datetimeFigureOut">
              <a:rPr lang="fr-CH" smtClean="0"/>
              <a:t>21.10.2023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EEE1F-E304-400C-96B8-B37C6484385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44677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ECD9-8124-474A-9F11-80A3A5F044A3}" type="datetimeFigureOut">
              <a:rPr lang="fr-CH" smtClean="0"/>
              <a:t>21.10.2023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EEE1F-E304-400C-96B8-B37C6484385F}" type="slidenum">
              <a:rPr lang="fr-CH" smtClean="0"/>
              <a:t>‹N°›</a:t>
            </a:fld>
            <a:endParaRPr lang="fr-CH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75697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ECD9-8124-474A-9F11-80A3A5F044A3}" type="datetimeFigureOut">
              <a:rPr lang="fr-CH" smtClean="0"/>
              <a:t>21.10.2023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EEE1F-E304-400C-96B8-B37C6484385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484775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ECD9-8124-474A-9F11-80A3A5F044A3}" type="datetimeFigureOut">
              <a:rPr lang="fr-CH" smtClean="0"/>
              <a:t>21.10.2023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EEE1F-E304-400C-96B8-B37C6484385F}" type="slidenum">
              <a:rPr lang="fr-CH" smtClean="0"/>
              <a:t>‹N°›</a:t>
            </a:fld>
            <a:endParaRPr lang="fr-CH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360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ECD9-8124-474A-9F11-80A3A5F044A3}" type="datetimeFigureOut">
              <a:rPr lang="fr-CH" smtClean="0"/>
              <a:t>21.10.2023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EEE1F-E304-400C-96B8-B37C6484385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573703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ECD9-8124-474A-9F11-80A3A5F044A3}" type="datetimeFigureOut">
              <a:rPr lang="fr-CH" smtClean="0"/>
              <a:t>21.10.2023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EEE1F-E304-400C-96B8-B37C6484385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54700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ECD9-8124-474A-9F11-80A3A5F044A3}" type="datetimeFigureOut">
              <a:rPr lang="fr-CH" smtClean="0"/>
              <a:t>21.10.2023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EEE1F-E304-400C-96B8-B37C6484385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53538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ECD9-8124-474A-9F11-80A3A5F044A3}" type="datetimeFigureOut">
              <a:rPr lang="fr-CH" smtClean="0"/>
              <a:t>21.10.2023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EEE1F-E304-400C-96B8-B37C6484385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304659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ECD9-8124-474A-9F11-80A3A5F044A3}" type="datetimeFigureOut">
              <a:rPr lang="fr-CH" smtClean="0"/>
              <a:t>21.10.2023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EEE1F-E304-400C-96B8-B37C6484385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92395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ECD9-8124-474A-9F11-80A3A5F044A3}" type="datetimeFigureOut">
              <a:rPr lang="fr-CH" smtClean="0"/>
              <a:t>21.10.2023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EEE1F-E304-400C-96B8-B37C6484385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1106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ECD9-8124-474A-9F11-80A3A5F044A3}" type="datetimeFigureOut">
              <a:rPr lang="fr-CH" smtClean="0"/>
              <a:t>21.10.2023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EEE1F-E304-400C-96B8-B37C6484385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88234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ECD9-8124-474A-9F11-80A3A5F044A3}" type="datetimeFigureOut">
              <a:rPr lang="fr-CH" smtClean="0"/>
              <a:t>21.10.2023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EEE1F-E304-400C-96B8-B37C6484385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51329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ECD9-8124-474A-9F11-80A3A5F044A3}" type="datetimeFigureOut">
              <a:rPr lang="fr-CH" smtClean="0"/>
              <a:t>21.10.2023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EEE1F-E304-400C-96B8-B37C6484385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45286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ECD9-8124-474A-9F11-80A3A5F044A3}" type="datetimeFigureOut">
              <a:rPr lang="fr-CH" smtClean="0"/>
              <a:t>21.10.2023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EEE1F-E304-400C-96B8-B37C6484385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81031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6ECD9-8124-474A-9F11-80A3A5F044A3}" type="datetimeFigureOut">
              <a:rPr lang="fr-CH" smtClean="0"/>
              <a:t>21.10.2023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EEE1F-E304-400C-96B8-B37C6484385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45477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246ECD9-8124-474A-9F11-80A3A5F044A3}" type="datetimeFigureOut">
              <a:rPr lang="fr-CH" smtClean="0"/>
              <a:t>21.10.2023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DAEEE1F-E304-400C-96B8-B37C6484385F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376975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B4246-1AF2-728D-CA96-BDC85B685F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H" dirty="0"/>
              <a:t>Exemple de lettre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C43CE2F-22A4-2029-E0D9-F3F0A4CE6570}"/>
              </a:ext>
            </a:extLst>
          </p:cNvPr>
          <p:cNvSpPr txBox="1"/>
          <p:nvPr/>
        </p:nvSpPr>
        <p:spPr>
          <a:xfrm>
            <a:off x="6321287" y="5613621"/>
            <a:ext cx="2016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>
                <a:latin typeface="Verdana" panose="020B0604030504040204" pitchFamily="34" charset="0"/>
                <a:ea typeface="Verdana" panose="020B0604030504040204" pitchFamily="34" charset="0"/>
              </a:rPr>
              <a:t>23.10.2023/ PK</a:t>
            </a:r>
          </a:p>
        </p:txBody>
      </p:sp>
    </p:spTree>
    <p:extLst>
      <p:ext uri="{BB962C8B-B14F-4D97-AF65-F5344CB8AC3E}">
        <p14:creationId xmlns:p14="http://schemas.microsoft.com/office/powerpoint/2010/main" val="1226256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capture d’écran, affichage, nombre&#10;&#10;Description générée automatiquement">
            <a:extLst>
              <a:ext uri="{FF2B5EF4-FFF2-40B4-BE49-F238E27FC236}">
                <a16:creationId xmlns:a16="http://schemas.microsoft.com/office/drawing/2014/main" id="{A21A6A06-044A-1C03-DBF9-3148F88757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306" y="349624"/>
            <a:ext cx="6749857" cy="612289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CAD59E2-AE76-7A15-2C10-BED333584695}"/>
              </a:ext>
            </a:extLst>
          </p:cNvPr>
          <p:cNvSpPr/>
          <p:nvPr/>
        </p:nvSpPr>
        <p:spPr>
          <a:xfrm>
            <a:off x="1177306" y="429370"/>
            <a:ext cx="6599070" cy="7951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25537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capture d’écran, affichage, nombre&#10;&#10;Description générée automatiquement">
            <a:extLst>
              <a:ext uri="{FF2B5EF4-FFF2-40B4-BE49-F238E27FC236}">
                <a16:creationId xmlns:a16="http://schemas.microsoft.com/office/drawing/2014/main" id="{340EFA3D-A6F9-8875-9C61-0E81C09000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447" y="322728"/>
            <a:ext cx="7680760" cy="628425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04B76D9-239D-EC8F-78BA-DC09968D2C6D}"/>
              </a:ext>
            </a:extLst>
          </p:cNvPr>
          <p:cNvSpPr/>
          <p:nvPr/>
        </p:nvSpPr>
        <p:spPr>
          <a:xfrm>
            <a:off x="775447" y="238539"/>
            <a:ext cx="2436880" cy="20196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53775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capture d’écran, nombre, affichage&#10;&#10;Description générée automatiquement">
            <a:extLst>
              <a:ext uri="{FF2B5EF4-FFF2-40B4-BE49-F238E27FC236}">
                <a16:creationId xmlns:a16="http://schemas.microsoft.com/office/drawing/2014/main" id="{211421D3-890E-6082-8597-6953FCEA7B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590" y="210293"/>
            <a:ext cx="4465551" cy="6387731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E83A82B-F4E4-05BD-47D9-1710A2AB2A57}"/>
              </a:ext>
            </a:extLst>
          </p:cNvPr>
          <p:cNvSpPr/>
          <p:nvPr/>
        </p:nvSpPr>
        <p:spPr>
          <a:xfrm>
            <a:off x="2751151" y="127221"/>
            <a:ext cx="3212327" cy="38484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71D38D-10F0-37FF-F679-8B64840B9DB1}"/>
              </a:ext>
            </a:extLst>
          </p:cNvPr>
          <p:cNvSpPr/>
          <p:nvPr/>
        </p:nvSpPr>
        <p:spPr>
          <a:xfrm>
            <a:off x="3872285" y="898497"/>
            <a:ext cx="1057524" cy="104162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10068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capture d’écran, nombre, affichage&#10;&#10;Description générée automatiquement">
            <a:extLst>
              <a:ext uri="{FF2B5EF4-FFF2-40B4-BE49-F238E27FC236}">
                <a16:creationId xmlns:a16="http://schemas.microsoft.com/office/drawing/2014/main" id="{3A2534DF-6503-E7C2-8505-3BD55A9B19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982" y="304800"/>
            <a:ext cx="7380343" cy="617668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CB05E6D-267A-38FE-3D9E-B7E9D97AC91D}"/>
              </a:ext>
            </a:extLst>
          </p:cNvPr>
          <p:cNvSpPr/>
          <p:nvPr/>
        </p:nvSpPr>
        <p:spPr>
          <a:xfrm>
            <a:off x="707666" y="304800"/>
            <a:ext cx="6368995" cy="95150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10891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capture d’écran, nombre, Police&#10;&#10;Description générée automatiquement">
            <a:extLst>
              <a:ext uri="{FF2B5EF4-FFF2-40B4-BE49-F238E27FC236}">
                <a16:creationId xmlns:a16="http://schemas.microsoft.com/office/drawing/2014/main" id="{DA47F8DB-E370-C655-7922-B59D90D428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05" y="806824"/>
            <a:ext cx="8245131" cy="496644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81AE3F2-346E-9AD6-68DD-405BDEA6684D}"/>
              </a:ext>
            </a:extLst>
          </p:cNvPr>
          <p:cNvSpPr/>
          <p:nvPr/>
        </p:nvSpPr>
        <p:spPr>
          <a:xfrm>
            <a:off x="7100515" y="2623930"/>
            <a:ext cx="1685221" cy="49298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FF9E43-2197-FCFB-538E-611EA5DC13E9}"/>
              </a:ext>
            </a:extLst>
          </p:cNvPr>
          <p:cNvSpPr/>
          <p:nvPr/>
        </p:nvSpPr>
        <p:spPr>
          <a:xfrm>
            <a:off x="318052" y="691763"/>
            <a:ext cx="1701579" cy="6281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68170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capture d’écran, ligne, Police&#10;&#10;Description générée automatiquement">
            <a:extLst>
              <a:ext uri="{FF2B5EF4-FFF2-40B4-BE49-F238E27FC236}">
                <a16:creationId xmlns:a16="http://schemas.microsoft.com/office/drawing/2014/main" id="{20B5618E-BFD6-360A-6084-946F073A45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541" y="1093693"/>
            <a:ext cx="8364610" cy="458096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672889F-12AF-003A-A085-7EB7155EC522}"/>
              </a:ext>
            </a:extLst>
          </p:cNvPr>
          <p:cNvSpPr/>
          <p:nvPr/>
        </p:nvSpPr>
        <p:spPr>
          <a:xfrm>
            <a:off x="310101" y="3872285"/>
            <a:ext cx="1717482" cy="57249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923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capture d’écran, affichage, logiciel&#10;&#10;Description générée automatiquement">
            <a:extLst>
              <a:ext uri="{FF2B5EF4-FFF2-40B4-BE49-F238E27FC236}">
                <a16:creationId xmlns:a16="http://schemas.microsoft.com/office/drawing/2014/main" id="{FA41D274-B822-3895-804E-60FE8F326A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100" y="333375"/>
            <a:ext cx="6019800" cy="619125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562794-E0F7-D897-3D23-08C9E0DE303A}"/>
              </a:ext>
            </a:extLst>
          </p:cNvPr>
          <p:cNvSpPr/>
          <p:nvPr/>
        </p:nvSpPr>
        <p:spPr>
          <a:xfrm>
            <a:off x="2552369" y="333375"/>
            <a:ext cx="978010" cy="4299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Flèche : gauche 4">
            <a:extLst>
              <a:ext uri="{FF2B5EF4-FFF2-40B4-BE49-F238E27FC236}">
                <a16:creationId xmlns:a16="http://schemas.microsoft.com/office/drawing/2014/main" id="{50162361-6987-43CC-DDAE-1AA3D9C8BE83}"/>
              </a:ext>
            </a:extLst>
          </p:cNvPr>
          <p:cNvSpPr/>
          <p:nvPr/>
        </p:nvSpPr>
        <p:spPr>
          <a:xfrm>
            <a:off x="5390984" y="2377439"/>
            <a:ext cx="739471" cy="429371"/>
          </a:xfrm>
          <a:prstGeom prst="leftArrow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87841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lettre, capture d’écran, Police&#10;&#10;Description générée automatiquement">
            <a:extLst>
              <a:ext uri="{FF2B5EF4-FFF2-40B4-BE49-F238E27FC236}">
                <a16:creationId xmlns:a16="http://schemas.microsoft.com/office/drawing/2014/main" id="{CBF3D0DD-0B41-2BB3-9AC6-F2B92D6BD8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620" y="0"/>
            <a:ext cx="483276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A454841-5F5C-41A9-9EAF-5829281ED4FD}"/>
              </a:ext>
            </a:extLst>
          </p:cNvPr>
          <p:cNvSpPr/>
          <p:nvPr/>
        </p:nvSpPr>
        <p:spPr>
          <a:xfrm>
            <a:off x="2155620" y="0"/>
            <a:ext cx="4370686" cy="685800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EE33B82-43D3-B2C2-35CB-EFA554B02D23}"/>
              </a:ext>
            </a:extLst>
          </p:cNvPr>
          <p:cNvSpPr txBox="1"/>
          <p:nvPr/>
        </p:nvSpPr>
        <p:spPr>
          <a:xfrm rot="16200000">
            <a:off x="-624926" y="2527223"/>
            <a:ext cx="34103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 dirty="0">
                <a:latin typeface="Verdana" panose="020B0604030504040204" pitchFamily="34" charset="0"/>
                <a:ea typeface="Verdana" panose="020B0604030504040204" pitchFamily="34" charset="0"/>
              </a:rPr>
              <a:t>11 paragraphes + pied de page</a:t>
            </a:r>
          </a:p>
        </p:txBody>
      </p:sp>
      <p:sp>
        <p:nvSpPr>
          <p:cNvPr id="6" name="Triangle isocèle 5">
            <a:extLst>
              <a:ext uri="{FF2B5EF4-FFF2-40B4-BE49-F238E27FC236}">
                <a16:creationId xmlns:a16="http://schemas.microsoft.com/office/drawing/2014/main" id="{3C3E1079-D3FD-A7F5-A7B2-857A3A888D86}"/>
              </a:ext>
            </a:extLst>
          </p:cNvPr>
          <p:cNvSpPr/>
          <p:nvPr/>
        </p:nvSpPr>
        <p:spPr>
          <a:xfrm>
            <a:off x="6170295" y="1344930"/>
            <a:ext cx="110490" cy="12573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Triangle isocèle 6">
            <a:extLst>
              <a:ext uri="{FF2B5EF4-FFF2-40B4-BE49-F238E27FC236}">
                <a16:creationId xmlns:a16="http://schemas.microsoft.com/office/drawing/2014/main" id="{17DF6A67-3647-81AE-3451-032961CB19D5}"/>
              </a:ext>
            </a:extLst>
          </p:cNvPr>
          <p:cNvSpPr/>
          <p:nvPr/>
        </p:nvSpPr>
        <p:spPr>
          <a:xfrm>
            <a:off x="5796439" y="2054542"/>
            <a:ext cx="110490" cy="12573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Triangle isocèle 7">
            <a:extLst>
              <a:ext uri="{FF2B5EF4-FFF2-40B4-BE49-F238E27FC236}">
                <a16:creationId xmlns:a16="http://schemas.microsoft.com/office/drawing/2014/main" id="{FD2D7532-FFC3-E063-121F-B13B1AA71A5E}"/>
              </a:ext>
            </a:extLst>
          </p:cNvPr>
          <p:cNvSpPr/>
          <p:nvPr/>
        </p:nvSpPr>
        <p:spPr>
          <a:xfrm>
            <a:off x="5167789" y="2761773"/>
            <a:ext cx="110490" cy="12573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Triangle isocèle 8">
            <a:extLst>
              <a:ext uri="{FF2B5EF4-FFF2-40B4-BE49-F238E27FC236}">
                <a16:creationId xmlns:a16="http://schemas.microsoft.com/office/drawing/2014/main" id="{23C959FA-5049-C4E4-9F36-1CECA87FD07E}"/>
              </a:ext>
            </a:extLst>
          </p:cNvPr>
          <p:cNvSpPr/>
          <p:nvPr/>
        </p:nvSpPr>
        <p:spPr>
          <a:xfrm>
            <a:off x="2967990" y="3138011"/>
            <a:ext cx="110490" cy="12573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Triangle isocèle 9">
            <a:extLst>
              <a:ext uri="{FF2B5EF4-FFF2-40B4-BE49-F238E27FC236}">
                <a16:creationId xmlns:a16="http://schemas.microsoft.com/office/drawing/2014/main" id="{56C24B9E-9B22-6174-FC25-D417470A4499}"/>
              </a:ext>
            </a:extLst>
          </p:cNvPr>
          <p:cNvSpPr/>
          <p:nvPr/>
        </p:nvSpPr>
        <p:spPr>
          <a:xfrm>
            <a:off x="4993625" y="3429000"/>
            <a:ext cx="110490" cy="12573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Triangle isocèle 10">
            <a:extLst>
              <a:ext uri="{FF2B5EF4-FFF2-40B4-BE49-F238E27FC236}">
                <a16:creationId xmlns:a16="http://schemas.microsoft.com/office/drawing/2014/main" id="{8CCDA171-8971-C227-C710-DEDFB3E93BAF}"/>
              </a:ext>
            </a:extLst>
          </p:cNvPr>
          <p:cNvSpPr/>
          <p:nvPr/>
        </p:nvSpPr>
        <p:spPr>
          <a:xfrm>
            <a:off x="5445509" y="3650424"/>
            <a:ext cx="110490" cy="12573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Triangle isocèle 11">
            <a:extLst>
              <a:ext uri="{FF2B5EF4-FFF2-40B4-BE49-F238E27FC236}">
                <a16:creationId xmlns:a16="http://schemas.microsoft.com/office/drawing/2014/main" id="{7562655D-6049-3B64-A0E2-B5B7514E14C1}"/>
              </a:ext>
            </a:extLst>
          </p:cNvPr>
          <p:cNvSpPr/>
          <p:nvPr/>
        </p:nvSpPr>
        <p:spPr>
          <a:xfrm>
            <a:off x="5335019" y="4065093"/>
            <a:ext cx="110490" cy="12573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Triangle isocèle 12">
            <a:extLst>
              <a:ext uri="{FF2B5EF4-FFF2-40B4-BE49-F238E27FC236}">
                <a16:creationId xmlns:a16="http://schemas.microsoft.com/office/drawing/2014/main" id="{B7F8295A-22CB-B463-8CAA-87E933752F4E}"/>
              </a:ext>
            </a:extLst>
          </p:cNvPr>
          <p:cNvSpPr/>
          <p:nvPr/>
        </p:nvSpPr>
        <p:spPr>
          <a:xfrm>
            <a:off x="4572000" y="4275944"/>
            <a:ext cx="110490" cy="12573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Triangle isocèle 13">
            <a:extLst>
              <a:ext uri="{FF2B5EF4-FFF2-40B4-BE49-F238E27FC236}">
                <a16:creationId xmlns:a16="http://schemas.microsoft.com/office/drawing/2014/main" id="{9AC1ABF4-045F-4DA7-641C-8BFC6C0E735D}"/>
              </a:ext>
            </a:extLst>
          </p:cNvPr>
          <p:cNvSpPr/>
          <p:nvPr/>
        </p:nvSpPr>
        <p:spPr>
          <a:xfrm>
            <a:off x="3925053" y="4463814"/>
            <a:ext cx="110490" cy="12573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Triangle isocèle 14">
            <a:extLst>
              <a:ext uri="{FF2B5EF4-FFF2-40B4-BE49-F238E27FC236}">
                <a16:creationId xmlns:a16="http://schemas.microsoft.com/office/drawing/2014/main" id="{EF9DD986-22C5-1427-E355-756A13E138D9}"/>
              </a:ext>
            </a:extLst>
          </p:cNvPr>
          <p:cNvSpPr/>
          <p:nvPr/>
        </p:nvSpPr>
        <p:spPr>
          <a:xfrm>
            <a:off x="4904399" y="4692414"/>
            <a:ext cx="110490" cy="12573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Triangle isocèle 15">
            <a:extLst>
              <a:ext uri="{FF2B5EF4-FFF2-40B4-BE49-F238E27FC236}">
                <a16:creationId xmlns:a16="http://schemas.microsoft.com/office/drawing/2014/main" id="{E85EE400-BA73-9379-DC00-763B4BDD622A}"/>
              </a:ext>
            </a:extLst>
          </p:cNvPr>
          <p:cNvSpPr/>
          <p:nvPr/>
        </p:nvSpPr>
        <p:spPr>
          <a:xfrm>
            <a:off x="5555999" y="5313956"/>
            <a:ext cx="110490" cy="125730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Triangle isocèle 16">
            <a:extLst>
              <a:ext uri="{FF2B5EF4-FFF2-40B4-BE49-F238E27FC236}">
                <a16:creationId xmlns:a16="http://schemas.microsoft.com/office/drawing/2014/main" id="{9DE1FC66-9E7E-174A-D343-4CC7E7452B37}"/>
              </a:ext>
            </a:extLst>
          </p:cNvPr>
          <p:cNvSpPr/>
          <p:nvPr/>
        </p:nvSpPr>
        <p:spPr>
          <a:xfrm>
            <a:off x="745975" y="4409299"/>
            <a:ext cx="668544" cy="607648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63213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capture d’écran, Police, nombre&#10;&#10;Description générée automatiquement">
            <a:extLst>
              <a:ext uri="{FF2B5EF4-FFF2-40B4-BE49-F238E27FC236}">
                <a16:creationId xmlns:a16="http://schemas.microsoft.com/office/drawing/2014/main" id="{C3D13B8F-8C6C-7BAA-782D-844EB43A8C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032" y="385482"/>
            <a:ext cx="6897379" cy="6091845"/>
          </a:xfrm>
          <a:prstGeom prst="rect">
            <a:avLst/>
          </a:prstGeom>
        </p:spPr>
      </p:pic>
      <p:sp>
        <p:nvSpPr>
          <p:cNvPr id="4" name="Ellipse 3">
            <a:extLst>
              <a:ext uri="{FF2B5EF4-FFF2-40B4-BE49-F238E27FC236}">
                <a16:creationId xmlns:a16="http://schemas.microsoft.com/office/drawing/2014/main" id="{BB8966FF-9AE5-DAB6-C0EE-4C6824C36036}"/>
              </a:ext>
            </a:extLst>
          </p:cNvPr>
          <p:cNvSpPr/>
          <p:nvPr/>
        </p:nvSpPr>
        <p:spPr>
          <a:xfrm>
            <a:off x="858741" y="198783"/>
            <a:ext cx="1383527" cy="1343770"/>
          </a:xfrm>
          <a:prstGeom prst="ellipse">
            <a:avLst/>
          </a:prstGeom>
          <a:noFill/>
          <a:ln w="825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16344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capture d’écran, diagramme, conception&#10;&#10;Description générée automatiquement">
            <a:extLst>
              <a:ext uri="{FF2B5EF4-FFF2-40B4-BE49-F238E27FC236}">
                <a16:creationId xmlns:a16="http://schemas.microsoft.com/office/drawing/2014/main" id="{480F5F9A-220F-B6BC-668C-53A7E2F496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054" y="0"/>
            <a:ext cx="6831891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45B9B9C-DE26-9573-21FE-5F3F00C1E343}"/>
              </a:ext>
            </a:extLst>
          </p:cNvPr>
          <p:cNvSpPr/>
          <p:nvPr/>
        </p:nvSpPr>
        <p:spPr>
          <a:xfrm>
            <a:off x="2186609" y="2965837"/>
            <a:ext cx="866692" cy="318052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DDF072-C713-54FA-D874-77459C6BD339}"/>
              </a:ext>
            </a:extLst>
          </p:cNvPr>
          <p:cNvSpPr/>
          <p:nvPr/>
        </p:nvSpPr>
        <p:spPr>
          <a:xfrm>
            <a:off x="2186609" y="3285876"/>
            <a:ext cx="4484535" cy="1906325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72851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capture d’écran, nombre, logiciel&#10;&#10;Description générée automatiquement">
            <a:extLst>
              <a:ext uri="{FF2B5EF4-FFF2-40B4-BE49-F238E27FC236}">
                <a16:creationId xmlns:a16="http://schemas.microsoft.com/office/drawing/2014/main" id="{DE1C899A-8C85-AB7E-B56E-33A1164CEA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336" y="0"/>
            <a:ext cx="5635327" cy="6858000"/>
          </a:xfrm>
          <a:prstGeom prst="rect">
            <a:avLst/>
          </a:prstGeom>
        </p:spPr>
      </p:pic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0A284BE6-40BD-9121-D2CF-122883316530}"/>
              </a:ext>
            </a:extLst>
          </p:cNvPr>
          <p:cNvCxnSpPr/>
          <p:nvPr/>
        </p:nvCxnSpPr>
        <p:spPr>
          <a:xfrm>
            <a:off x="5303520" y="1685677"/>
            <a:ext cx="194011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e 5">
            <a:extLst>
              <a:ext uri="{FF2B5EF4-FFF2-40B4-BE49-F238E27FC236}">
                <a16:creationId xmlns:a16="http://schemas.microsoft.com/office/drawing/2014/main" id="{A0116E32-4AAA-3907-9579-09E574339A11}"/>
              </a:ext>
            </a:extLst>
          </p:cNvPr>
          <p:cNvSpPr/>
          <p:nvPr/>
        </p:nvSpPr>
        <p:spPr>
          <a:xfrm>
            <a:off x="4063118" y="1351724"/>
            <a:ext cx="405516" cy="405512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1292A1D-0A7F-9E3C-8762-1E8915D01C59}"/>
              </a:ext>
            </a:extLst>
          </p:cNvPr>
          <p:cNvSpPr txBox="1"/>
          <p:nvPr/>
        </p:nvSpPr>
        <p:spPr>
          <a:xfrm>
            <a:off x="4468634" y="1001864"/>
            <a:ext cx="2913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Tabulateur gauche à 10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D47F4982-0442-7847-B5E4-EB9AB692C68C}"/>
              </a:ext>
            </a:extLst>
          </p:cNvPr>
          <p:cNvCxnSpPr>
            <a:stCxn id="6" idx="7"/>
          </p:cNvCxnSpPr>
          <p:nvPr/>
        </p:nvCxnSpPr>
        <p:spPr>
          <a:xfrm flipV="1">
            <a:off x="4409248" y="1280160"/>
            <a:ext cx="162752" cy="130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1223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capture d’écran, nombre, affichage&#10;&#10;Description générée automatiquement">
            <a:extLst>
              <a:ext uri="{FF2B5EF4-FFF2-40B4-BE49-F238E27FC236}">
                <a16:creationId xmlns:a16="http://schemas.microsoft.com/office/drawing/2014/main" id="{C93C8128-A754-AB03-46E8-DD2877CDD1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75" y="167353"/>
            <a:ext cx="5701553" cy="632441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D4ED505-6C0F-4F65-F51E-7996ACAC055F}"/>
              </a:ext>
            </a:extLst>
          </p:cNvPr>
          <p:cNvSpPr/>
          <p:nvPr/>
        </p:nvSpPr>
        <p:spPr>
          <a:xfrm>
            <a:off x="1631575" y="167353"/>
            <a:ext cx="5701553" cy="139905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91452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capture d’écran, affichage, nombre&#10;&#10;Description générée automatiquement">
            <a:extLst>
              <a:ext uri="{FF2B5EF4-FFF2-40B4-BE49-F238E27FC236}">
                <a16:creationId xmlns:a16="http://schemas.microsoft.com/office/drawing/2014/main" id="{B8A563D1-01B9-FE50-55A2-60BB5D10C9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943" y="466165"/>
            <a:ext cx="7101955" cy="601531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06FC86A-0A49-F4D6-40A5-23853DB74AD4}"/>
              </a:ext>
            </a:extLst>
          </p:cNvPr>
          <p:cNvSpPr/>
          <p:nvPr/>
        </p:nvSpPr>
        <p:spPr>
          <a:xfrm>
            <a:off x="1224501" y="524786"/>
            <a:ext cx="5772647" cy="8587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14678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capture d’écran, affichage, nombre&#10;&#10;Description générée automatiquement">
            <a:extLst>
              <a:ext uri="{FF2B5EF4-FFF2-40B4-BE49-F238E27FC236}">
                <a16:creationId xmlns:a16="http://schemas.microsoft.com/office/drawing/2014/main" id="{FA2BACDE-196E-6AD5-DFA3-D025005AA3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694" y="285952"/>
            <a:ext cx="6767098" cy="611484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53C3A6C-06F2-02F8-F3E7-23E44D9EEFD9}"/>
              </a:ext>
            </a:extLst>
          </p:cNvPr>
          <p:cNvSpPr/>
          <p:nvPr/>
        </p:nvSpPr>
        <p:spPr>
          <a:xfrm>
            <a:off x="1093694" y="285952"/>
            <a:ext cx="1832386" cy="77952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73731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capture d’écran, affichage, nombre&#10;&#10;Description générée automatiquement">
            <a:extLst>
              <a:ext uri="{FF2B5EF4-FFF2-40B4-BE49-F238E27FC236}">
                <a16:creationId xmlns:a16="http://schemas.microsoft.com/office/drawing/2014/main" id="{9FCB3273-5187-4E98-3491-BE83CE5EA4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35" y="228600"/>
            <a:ext cx="6974541" cy="635181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80610BE-A9CF-1F51-CAAC-C7C4F95C1631}"/>
              </a:ext>
            </a:extLst>
          </p:cNvPr>
          <p:cNvSpPr/>
          <p:nvPr/>
        </p:nvSpPr>
        <p:spPr>
          <a:xfrm>
            <a:off x="1057835" y="228600"/>
            <a:ext cx="5772335" cy="85277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82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10000">
        <p:fade/>
      </p:transition>
    </mc:Choice>
    <mc:Fallback>
      <p:transition spd="med" advTm="10000">
        <p:fade/>
      </p:transition>
    </mc:Fallback>
  </mc:AlternateContent>
</p:sld>
</file>

<file path=ppt/theme/theme1.xml><?xml version="1.0" encoding="utf-8"?>
<a:theme xmlns:a="http://schemas.openxmlformats.org/drawingml/2006/main" name="Secteur">
  <a:themeElements>
    <a:clrScheme name="Secteu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eu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eu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48</TotalTime>
  <Words>16</Words>
  <Application>Microsoft Office PowerPoint</Application>
  <PresentationFormat>Affichage à l'écran (4:3)</PresentationFormat>
  <Paragraphs>4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0" baseType="lpstr">
      <vt:lpstr>Century Gothic</vt:lpstr>
      <vt:lpstr>Verdana</vt:lpstr>
      <vt:lpstr>Wingdings 3</vt:lpstr>
      <vt:lpstr>Secteur</vt:lpstr>
      <vt:lpstr>Exemple de lettre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Exemple de lettre</dc:title>
  <dc:creator>Philippe Kündig</dc:creator>
  <cp:lastModifiedBy>Philippe Kündig</cp:lastModifiedBy>
  <cp:revision>17</cp:revision>
  <dcterms:created xsi:type="dcterms:W3CDTF">2023-10-21T08:22:37Z</dcterms:created>
  <dcterms:modified xsi:type="dcterms:W3CDTF">2023-10-21T09:11:37Z</dcterms:modified>
</cp:coreProperties>
</file>